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7BC3-FE2B-4023-97EC-BC0FFD3E658B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A0E8E-5FFE-4EFC-9050-15E13EDF8E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0244-AE16-4888-A166-AC1803770BCD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18907-52FE-4FC0-8DAD-CAF5772031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B528-BC78-445C-9ED5-7165753720D4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4C216-A7B8-4AC7-B41F-581D76287D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6A5A7-3D72-4D12-8609-908414C38A5C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67004-FBAE-4D61-9159-D346731864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AC43-84EA-410F-9317-1103B05E552A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62BB-4D7C-465F-88DE-85686AB98B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F0DC2-FD50-4002-B1C9-D8258ECBA2F4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0B8F4-D3F6-431F-A5E8-C590245550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DF30-5283-4BBA-AD54-3BD4DA0FB86D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EC56B-DC7D-4321-8D32-3F244CCE2D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06A7-23EE-459F-9AFF-D99F08B7FB5A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5B98-F5A4-4082-91C5-B720A9C98B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867F-8AC3-40DE-8A66-EBBB0CE66EA9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F870F-527A-4EB9-B41A-863CE3B32A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ED9F5-09C5-49CF-A38A-0558DB65C870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E0B4-944D-4F14-A1EF-54CBC00FA4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E7351-4CB5-43A6-B7E6-427E9776F511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3F64-94F4-47C2-9F9D-2D4D6AF653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D016DA-9770-4097-ADE7-731C860D9EC9}" type="datetimeFigureOut">
              <a:rPr lang="en-GB"/>
              <a:pPr>
                <a:defRPr/>
              </a:pPr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BD5A9D-AD1F-4B43-9FA5-B2FB9BA781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9159455">
            <a:off x="193675" y="1341438"/>
            <a:ext cx="6399213" cy="1754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dirty="0" smtClean="0">
                <a:solidFill>
                  <a:schemeClr val="accent3">
                    <a:lumMod val="75000"/>
                  </a:schemeClr>
                </a:solidFill>
              </a:rPr>
              <a:t>International </a:t>
            </a:r>
            <a:r>
              <a:rPr lang="fr-BE" dirty="0" err="1" smtClean="0">
                <a:solidFill>
                  <a:schemeClr val="accent3">
                    <a:lumMod val="75000"/>
                  </a:schemeClr>
                </a:solidFill>
              </a:rPr>
              <a:t>Conference</a:t>
            </a:r>
            <a:r>
              <a:rPr lang="fr-BE" dirty="0" smtClean="0">
                <a:solidFill>
                  <a:schemeClr val="accent3">
                    <a:lumMod val="75000"/>
                  </a:schemeClr>
                </a:solidFill>
              </a:rPr>
              <a:t> of FEPI – </a:t>
            </a:r>
            <a:r>
              <a:rPr lang="fr-BE" dirty="0" err="1" smtClean="0">
                <a:solidFill>
                  <a:schemeClr val="accent3">
                    <a:lumMod val="75000"/>
                  </a:schemeClr>
                </a:solidFill>
              </a:rPr>
              <a:t>Hosted</a:t>
            </a:r>
            <a:r>
              <a:rPr lang="fr-BE" dirty="0" smtClean="0">
                <a:solidFill>
                  <a:schemeClr val="accent3">
                    <a:lumMod val="75000"/>
                  </a:schemeClr>
                </a:solidFill>
              </a:rPr>
              <a:t> by HKMS</a:t>
            </a:r>
            <a:endParaRPr lang="fr-B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2275" y="40767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26th of </a:t>
            </a:r>
            <a:r>
              <a:rPr lang="fr-BE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</a:t>
            </a:r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2013 - Zagreb</a:t>
            </a:r>
            <a:endParaRPr lang="fr-BE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2" descr="C:\Users\FEPI Trainee\Desktop\FEPI\Archives\Templates\Images\logo_fe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24844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581525"/>
            <a:ext cx="30448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775" y="115888"/>
            <a:ext cx="7519988" cy="7604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sz="1600" dirty="0" smtClean="0">
                <a:solidFill>
                  <a:schemeClr val="accent3">
                    <a:lumMod val="75000"/>
                  </a:schemeClr>
                </a:solidFill>
              </a:rPr>
              <a:t>OPENING OF THE CONFERENCE – a </a:t>
            </a:r>
            <a:r>
              <a:rPr lang="fr-BE" sz="1600" dirty="0" err="1" smtClean="0">
                <a:solidFill>
                  <a:schemeClr val="accent3">
                    <a:lumMod val="75000"/>
                  </a:schemeClr>
                </a:solidFill>
              </a:rPr>
              <a:t>Traditional</a:t>
            </a:r>
            <a:r>
              <a:rPr lang="fr-BE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BE" sz="1600" dirty="0" err="1" smtClean="0">
                <a:solidFill>
                  <a:schemeClr val="accent3">
                    <a:lumMod val="75000"/>
                  </a:schemeClr>
                </a:solidFill>
              </a:rPr>
              <a:t>Croatian</a:t>
            </a:r>
            <a:r>
              <a:rPr lang="fr-BE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BE" sz="1600" dirty="0" err="1" smtClean="0">
                <a:solidFill>
                  <a:schemeClr val="accent3">
                    <a:lumMod val="75000"/>
                  </a:schemeClr>
                </a:solidFill>
              </a:rPr>
              <a:t>ChoIr</a:t>
            </a:r>
            <a:endParaRPr lang="fr-B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338" name="Picture 2" descr="G:\FEPI ZAGREB 26112013\DSCF4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746125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96175" cy="10080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dirty="0" err="1" smtClean="0">
                <a:solidFill>
                  <a:schemeClr val="accent3">
                    <a:lumMod val="75000"/>
                  </a:schemeClr>
                </a:solidFill>
              </a:rPr>
              <a:t>Keynote</a:t>
            </a:r>
            <a:r>
              <a:rPr lang="fr-BE" dirty="0" smtClean="0">
                <a:solidFill>
                  <a:schemeClr val="accent3">
                    <a:lumMod val="75000"/>
                  </a:schemeClr>
                </a:solidFill>
              </a:rPr>
              <a:t> speaker: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Mr. Ian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McGonagle</a:t>
            </a:r>
            <a:endParaRPr lang="fr-BE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362" name="Picture 2" descr="G:\FEPI ZAGREB 26112013\DSCF4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484313"/>
            <a:ext cx="41592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684213" y="2708275"/>
            <a:ext cx="7772400" cy="1470025"/>
          </a:xfrm>
        </p:spPr>
        <p:txBody>
          <a:bodyPr/>
          <a:lstStyle/>
          <a:p>
            <a:r>
              <a:rPr lang="en-GB" altLang="fr-FR" smtClean="0"/>
              <a:t>Competences, capabilities and values in nursing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350" y="4365625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Ian </a:t>
            </a:r>
            <a:r>
              <a:rPr lang="en-GB" dirty="0" err="1" smtClean="0"/>
              <a:t>McGonagle</a:t>
            </a: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University of Lincoln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UDINE –C network</a:t>
            </a:r>
            <a:endParaRPr lang="en-GB" dirty="0"/>
          </a:p>
        </p:txBody>
      </p:sp>
      <p:pic>
        <p:nvPicPr>
          <p:cNvPr id="16387" name="Picture 2" descr="F:\UDINE_C\Udine-C_info\Logos\version_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8913"/>
            <a:ext cx="61785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International Conference of FEPI – Hosted by HKMS</vt:lpstr>
      <vt:lpstr>OPENING OF THE CONFERENCE – a Traditional Croatian ChoIr</vt:lpstr>
      <vt:lpstr>Keynote speaker: Mr. Ian McGonagle</vt:lpstr>
      <vt:lpstr>Competences, capabilities and values in nursing practice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Conference of FEPI – Hosted by HKMS</dc:title>
  <dc:creator>Ian</dc:creator>
  <cp:lastModifiedBy>imcgonagle</cp:lastModifiedBy>
  <cp:revision>1</cp:revision>
  <dcterms:created xsi:type="dcterms:W3CDTF">2014-03-09T17:16:12Z</dcterms:created>
  <dcterms:modified xsi:type="dcterms:W3CDTF">2014-03-10T10:36:19Z</dcterms:modified>
</cp:coreProperties>
</file>